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272" r:id="rId2"/>
    <p:sldId id="280" r:id="rId3"/>
    <p:sldId id="273" r:id="rId4"/>
    <p:sldId id="274" r:id="rId5"/>
    <p:sldId id="275" r:id="rId6"/>
    <p:sldId id="276" r:id="rId7"/>
    <p:sldId id="285" r:id="rId8"/>
    <p:sldId id="277" r:id="rId9"/>
    <p:sldId id="278" r:id="rId10"/>
    <p:sldId id="284" r:id="rId11"/>
    <p:sldId id="279" r:id="rId12"/>
    <p:sldId id="282" r:id="rId13"/>
    <p:sldId id="283" r:id="rId14"/>
    <p:sldId id="281" r:id="rId15"/>
    <p:sldId id="287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20C13-2514-4D9C-8D4B-A10DA4FFD5A1}" type="datetime1">
              <a:rPr lang="ru-RU" smtClean="0"/>
              <a:t>24.09.2019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CC122-5347-4C75-98DE-0F72C4F255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061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67CA5-ECF1-43FF-A31E-6BD9B21B57BB}" type="datetime1">
              <a:rPr lang="ru-RU" smtClean="0"/>
              <a:pPr/>
              <a:t>24.09.2019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3B0CF2-7F87-4E02-A248-870047730F9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625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580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726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784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76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00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39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Прямая соединительная линия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kumimoji="0" lang="ru-RU" noProof="0" dirty="0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042E67-0227-4BC3-82B0-5759BC2EE067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DCC9AE-B7F3-45CB-BB2E-3222B2AEBBC3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E58623-7ACF-43A9-B9A8-787CA2B0B620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DEFBE7-4C1B-4778-8B46-649E4193A0B2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CCFD91-7790-4468-A129-07AFFDDBA1C7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E41293-93E0-46D4-A151-C6BFE1D839E4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791C00-DC62-4142-9F6D-DA1C45AB977D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395BA2-92C5-4296-B336-F8334E18CE48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DBA5C4-3A0B-44F2-A553-77BCC15D81C0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  <a:p>
            <a:pPr lvl="1" rtl="0" eaLnBrk="1" latinLnBrk="0" hangingPunct="1"/>
            <a:r>
              <a:rPr lang="ru-RU" noProof="0" smtClean="0"/>
              <a:t>Второй уровень</a:t>
            </a:r>
          </a:p>
          <a:p>
            <a:pPr lvl="2" rtl="0" eaLnBrk="1" latinLnBrk="0" hangingPunct="1"/>
            <a:r>
              <a:rPr lang="ru-RU" noProof="0" smtClean="0"/>
              <a:t>Третий уровень</a:t>
            </a:r>
          </a:p>
          <a:p>
            <a:pPr lvl="3" rtl="0" eaLnBrk="1" latinLnBrk="0" hangingPunct="1"/>
            <a:r>
              <a:rPr lang="ru-RU" noProof="0" smtClean="0"/>
              <a:t>Четвертый уровень</a:t>
            </a:r>
          </a:p>
          <a:p>
            <a:pPr lvl="4" rtl="0" eaLnBrk="1" latinLnBrk="0" hangingPunct="1"/>
            <a:r>
              <a:rPr lang="ru-RU" noProof="0" smtClean="0"/>
              <a:t>Пятый уровень</a:t>
            </a:r>
            <a:endParaRPr kumimoji="0"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601DC2-C9FF-4CCB-9CA8-59247185429A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о скругленным и усеч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ru-RU" noProof="0" smtClean="0"/>
              <a:t>Вставка рисунка</a:t>
            </a:r>
            <a:endParaRPr kumimoji="0"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00A0FC-F56C-4772-9C86-2C39F56A45E8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ru-RU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ru-RU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Полилиния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ru-RU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Полилиния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ru-RU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Группа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Полилиния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ru-RU" sz="1800" noProof="0" dirty="0"/>
                </a:p>
              </p:txBody>
            </p:sp>
            <p:sp>
              <p:nvSpPr>
                <p:cNvPr id="33" name="Полилиния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ru-RU" sz="1800" noProof="0" dirty="0"/>
                </a:p>
              </p:txBody>
            </p:sp>
          </p:grpSp>
        </p:grpSp>
      </p:grp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kumimoji="0" lang="ru-RU" noProof="0" dirty="0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ru-RU" noProof="0" dirty="0" smtClean="0"/>
              <a:t>Образец текста</a:t>
            </a:r>
          </a:p>
          <a:p>
            <a:pPr lvl="1" rtl="0" eaLnBrk="1" latinLnBrk="0" hangingPunct="1"/>
            <a:r>
              <a:rPr lang="ru-RU" noProof="0" dirty="0" smtClean="0"/>
              <a:t>Второй уровень</a:t>
            </a:r>
          </a:p>
          <a:p>
            <a:pPr lvl="2" rtl="0" eaLnBrk="1" latinLnBrk="0" hangingPunct="1"/>
            <a:r>
              <a:rPr lang="ru-RU" noProof="0" dirty="0" smtClean="0"/>
              <a:t>Третий уровень</a:t>
            </a:r>
          </a:p>
          <a:p>
            <a:pPr lvl="3" rtl="0" eaLnBrk="1" latinLnBrk="0" hangingPunct="1"/>
            <a:r>
              <a:rPr lang="ru-RU" noProof="0" dirty="0" smtClean="0"/>
              <a:t>Четвертый уровень</a:t>
            </a:r>
          </a:p>
          <a:p>
            <a:pPr lvl="4" rtl="0" eaLnBrk="1" latinLnBrk="0" hangingPunct="1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E2826595-62FB-4CCD-B121-F144066977C5}" type="datetime1">
              <a:rPr lang="ru-RU" noProof="0" smtClean="0"/>
              <a:t>24.09.2019</a:t>
            </a:fld>
            <a:endParaRPr lang="ru-RU" noProof="0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401CF334-2D5C-4859-84A6-CA7E6E43FAEB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984421" y="2362392"/>
            <a:ext cx="5935435" cy="182880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000" dirty="0" smtClean="0"/>
              <a:t>Каменск-Уральский - «Малая Родина»</a:t>
            </a:r>
            <a:endParaRPr lang="ru-RU" sz="4000" dirty="0"/>
          </a:p>
        </p:txBody>
      </p:sp>
      <p:pic>
        <p:nvPicPr>
          <p:cNvPr id="3074" name="Picture 2" descr="https://im0-tub-ru.yandex.net/i?id=847860ba88b8084a7558e06dc82ab03d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1" y="1094014"/>
            <a:ext cx="5828589" cy="41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5878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Монумент «Пушка»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3" y="2515421"/>
            <a:ext cx="5540526" cy="4155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301" y="1397095"/>
            <a:ext cx="5458335" cy="4097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7301" y="56857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12121"/>
                </a:solidFill>
              </a:rPr>
              <a:t>Рядом с «пушкой» лежат три ядра, как напоминание о постоянной готовности орудия.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53793" y="1219499"/>
            <a:ext cx="6196693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С нашими пушками Пётр </a:t>
            </a:r>
            <a:r>
              <a:rPr lang="en-US" dirty="0" smtClean="0"/>
              <a:t>I</a:t>
            </a:r>
            <a:r>
              <a:rPr lang="ru-RU" dirty="0" smtClean="0"/>
              <a:t> выиграл Полтавскую битву в 1709 году!</a:t>
            </a:r>
          </a:p>
          <a:p>
            <a:r>
              <a:rPr lang="ru-RU" dirty="0" smtClean="0"/>
              <a:t>В 1812 году гремели наши пушки в Бородинском сражении!</a:t>
            </a:r>
          </a:p>
        </p:txBody>
      </p:sp>
    </p:spTree>
    <p:extLst>
      <p:ext uri="{BB962C8B-B14F-4D97-AF65-F5344CB8AC3E}">
        <p14:creationId xmlns:p14="http://schemas.microsoft.com/office/powerpoint/2010/main" val="16050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3155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smtClean="0"/>
              <a:t>Монумент «Пушка»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96693" y="1477736"/>
            <a:ext cx="58782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2121"/>
                </a:solidFill>
              </a:rPr>
              <a:t>Длина ствола памятника- «пушки» 2,7 метра, диаметр «дула» - 0,4 метра, диаметр колес — 2 метра. </a:t>
            </a:r>
            <a:endParaRPr lang="ru-RU" dirty="0" smtClean="0">
              <a:solidFill>
                <a:srgbClr val="212121"/>
              </a:solidFill>
            </a:endParaRPr>
          </a:p>
          <a:p>
            <a:r>
              <a:rPr lang="ru-RU" dirty="0" smtClean="0">
                <a:solidFill>
                  <a:srgbClr val="212121"/>
                </a:solidFill>
              </a:rPr>
              <a:t>Сам </a:t>
            </a:r>
            <a:r>
              <a:rPr lang="ru-RU" dirty="0">
                <a:solidFill>
                  <a:srgbClr val="212121"/>
                </a:solidFill>
              </a:rPr>
              <a:t>монумент отлит из чугуна, а постамент изготовлен из гранита. Высота постамента почти три метра, его длина более пяти метров, ширина — более двух метров.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07" y="1623535"/>
            <a:ext cx="5505165" cy="413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30" y="3662841"/>
            <a:ext cx="3911870" cy="2933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477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Железнодорожный арочный мост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7088"/>
            <a:ext cx="5852582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140538" y="1921266"/>
            <a:ext cx="4722169" cy="37548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Мост был построен накануне войны, в 1940 году и соединял Каменск-Уральский с Челябинской областью.</a:t>
            </a:r>
          </a:p>
          <a:p>
            <a:endParaRPr lang="ru-RU" sz="2000" dirty="0" smtClean="0"/>
          </a:p>
          <a:p>
            <a:r>
              <a:rPr lang="ru-RU" sz="2000" b="1" dirty="0" smtClean="0"/>
              <a:t>Архитектор Василий </a:t>
            </a:r>
            <a:r>
              <a:rPr lang="ru-RU" sz="2000" b="1" dirty="0" err="1" smtClean="0"/>
              <a:t>Росновский</a:t>
            </a:r>
            <a:r>
              <a:rPr lang="ru-RU" sz="2000" b="1" dirty="0" smtClean="0"/>
              <a:t>. </a:t>
            </a:r>
          </a:p>
          <a:p>
            <a:endParaRPr lang="ru-RU" sz="2000" b="1" dirty="0"/>
          </a:p>
          <a:p>
            <a:endParaRPr lang="ru-RU" sz="2000" dirty="0" smtClean="0"/>
          </a:p>
          <a:p>
            <a:r>
              <a:rPr lang="ru-RU" sz="2000" dirty="0" smtClean="0"/>
              <a:t>Наш </a:t>
            </a:r>
            <a:r>
              <a:rPr lang="ru-RU" sz="2000" dirty="0"/>
              <a:t>мост включён в большую советскую энциклопедию и книгу «Свод памятников истории и культуры Свердловской области».</a:t>
            </a:r>
          </a:p>
          <a:p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7140538" y="4422748"/>
            <a:ext cx="4808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95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9"/>
            <a:ext cx="10972800" cy="4466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Железнодорожный арочный мост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28880" y="1582220"/>
            <a:ext cx="55274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13131"/>
                </a:solidFill>
              </a:rPr>
              <a:t>Спроектированная конструкция </a:t>
            </a:r>
            <a:r>
              <a:rPr lang="ru-RU" sz="2800" dirty="0">
                <a:solidFill>
                  <a:srgbClr val="313131"/>
                </a:solidFill>
              </a:rPr>
              <a:t>открыла новую страницу в истории мостостроения. </a:t>
            </a:r>
            <a:r>
              <a:rPr lang="ru-RU" sz="2800" dirty="0" smtClean="0">
                <a:solidFill>
                  <a:srgbClr val="313131"/>
                </a:solidFill>
              </a:rPr>
              <a:t>Бетон </a:t>
            </a:r>
            <a:r>
              <a:rPr lang="ru-RU" sz="2800" dirty="0">
                <a:solidFill>
                  <a:srgbClr val="313131"/>
                </a:solidFill>
              </a:rPr>
              <a:t>вливали </a:t>
            </a:r>
            <a:r>
              <a:rPr lang="ru-RU" sz="2800" dirty="0" smtClean="0">
                <a:solidFill>
                  <a:srgbClr val="313131"/>
                </a:solidFill>
              </a:rPr>
              <a:t>в </a:t>
            </a:r>
            <a:r>
              <a:rPr lang="ru-RU" sz="2800" dirty="0">
                <a:solidFill>
                  <a:srgbClr val="313131"/>
                </a:solidFill>
              </a:rPr>
              <a:t>пустоты сваренных друг с другом труб. Подобная конструкция в мостостроении больше не применялась нигде. </a:t>
            </a:r>
            <a:endParaRPr lang="ru-RU" sz="2800" dirty="0"/>
          </a:p>
        </p:txBody>
      </p:sp>
      <p:pic>
        <p:nvPicPr>
          <p:cNvPr id="5122" name="Picture 2" descr="https://i.uralweb.ru/albums/fotos/s/7c1/7c1dd0384d718d080b78ca8519fc3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1" y="1488018"/>
            <a:ext cx="5352392" cy="35668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1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0073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Железнодорожный арочный мост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1" y="1507801"/>
            <a:ext cx="5325120" cy="3577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09" y="1507800"/>
            <a:ext cx="4770420" cy="3577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48544" y="5355711"/>
            <a:ext cx="5673629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 народе мост называют «Бабочка</a:t>
            </a:r>
            <a:r>
              <a:rPr lang="ru-RU" sz="1600" dirty="0" smtClean="0"/>
              <a:t>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665" y="5288599"/>
            <a:ext cx="568752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dirty="0" smtClean="0"/>
              <a:t>С 2001 </a:t>
            </a:r>
            <a:r>
              <a:rPr lang="ru-RU" dirty="0"/>
              <a:t>года </a:t>
            </a:r>
            <a:r>
              <a:rPr lang="ru-RU" dirty="0" smtClean="0"/>
              <a:t>мосту присвоен </a:t>
            </a:r>
            <a:r>
              <a:rPr lang="ru-RU" dirty="0"/>
              <a:t>статус </a:t>
            </a:r>
            <a:r>
              <a:rPr lang="ru-RU" b="1" dirty="0"/>
              <a:t>памятника архитектуры регионального 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1997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593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Спасибо за внимание! </a:t>
            </a:r>
            <a:endParaRPr lang="ru-RU" dirty="0"/>
          </a:p>
        </p:txBody>
      </p:sp>
      <p:pic>
        <p:nvPicPr>
          <p:cNvPr id="4" name="Picture 2" descr="https://w-dog.ru/wallpapers/2/3/5399423982643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1363436"/>
            <a:ext cx="8276772" cy="51729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6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430" y="1657350"/>
            <a:ext cx="6274085" cy="313215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Меня зовут </a:t>
            </a:r>
            <a:br>
              <a:rPr lang="ru-RU" sz="3200" dirty="0" smtClean="0"/>
            </a:br>
            <a:r>
              <a:rPr lang="ru-RU" sz="3200" dirty="0" smtClean="0"/>
              <a:t>Сергеева Катерина,</a:t>
            </a:r>
            <a:br>
              <a:rPr lang="ru-RU" sz="3200" dirty="0" smtClean="0"/>
            </a:br>
            <a:r>
              <a:rPr lang="ru-RU" sz="3200" dirty="0" smtClean="0"/>
              <a:t> мне 9 лет.</a:t>
            </a:r>
            <a:br>
              <a:rPr lang="ru-RU" sz="3200" dirty="0" smtClean="0"/>
            </a:br>
            <a:r>
              <a:rPr lang="ru-RU" sz="3200" dirty="0" smtClean="0"/>
              <a:t>Я представляю самый красивый город – город</a:t>
            </a:r>
            <a:br>
              <a:rPr lang="ru-RU" sz="3200" dirty="0" smtClean="0"/>
            </a:br>
            <a:r>
              <a:rPr lang="ru-RU" sz="3200" dirty="0" smtClean="0"/>
              <a:t>Каменск-Уральский!!!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928" y="955495"/>
            <a:ext cx="3902896" cy="5203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6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71278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smtClean="0"/>
              <a:t>Достопримечательности города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6" t="2571" r="9418" b="16495"/>
          <a:stretch/>
        </p:blipFill>
        <p:spPr>
          <a:xfrm>
            <a:off x="4367696" y="4597254"/>
            <a:ext cx="3301407" cy="197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3981" b="9272"/>
          <a:stretch/>
        </p:blipFill>
        <p:spPr>
          <a:xfrm>
            <a:off x="4249023" y="2057513"/>
            <a:ext cx="3347357" cy="1934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im0-tub-ru.yandex.net/i?id=2d29ad78f726acf6b9a348249c02977a-l&amp;n=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8"/>
          <a:stretch/>
        </p:blipFill>
        <p:spPr bwMode="auto">
          <a:xfrm>
            <a:off x="609600" y="2057514"/>
            <a:ext cx="3036661" cy="191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2588" r="5273" b="8228"/>
          <a:stretch/>
        </p:blipFill>
        <p:spPr>
          <a:xfrm>
            <a:off x="321364" y="4606267"/>
            <a:ext cx="3636978" cy="192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im0-tub-ru.yandex.net/i?id=f4bacae7785af66c0353d928aff3a632-l&amp;n=1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6"/>
          <a:stretch/>
        </p:blipFill>
        <p:spPr bwMode="auto">
          <a:xfrm>
            <a:off x="8376016" y="2055298"/>
            <a:ext cx="2989036" cy="1912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pyatkov.ru/images/zavod/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795" y="4524283"/>
            <a:ext cx="2732314" cy="2049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9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704089"/>
            <a:ext cx="10972800" cy="472854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 smtClean="0"/>
              <a:t>Город на реке Исети и реке Каменке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10393"/>
            <a:ext cx="3701166" cy="2393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im0-tub-ru.yandex.net/i?id=f45cd98eba37dd08a0c37185c68089d4-l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3"/>
          <a:stretch/>
        </p:blipFill>
        <p:spPr bwMode="auto">
          <a:xfrm>
            <a:off x="7582328" y="1427464"/>
            <a:ext cx="3804123" cy="2559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0-tub-ru.yandex.net/i?id=d3b32a0039738d58659bb6aa7b293aaf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37264"/>
            <a:ext cx="3701166" cy="2465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0-tub-ru.yandex.net/i?id=7c6dd4831244633eb0aff53a3ece56d1-l&amp;n=1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b="7877"/>
          <a:stretch/>
        </p:blipFill>
        <p:spPr bwMode="auto">
          <a:xfrm>
            <a:off x="7582328" y="4237263"/>
            <a:ext cx="3804123" cy="2505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43" y="2593674"/>
            <a:ext cx="4277474" cy="32081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395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 smtClean="0"/>
              <a:t>Скалы «Семь братьев»</a:t>
            </a:r>
            <a:endParaRPr lang="ru-RU" dirty="0"/>
          </a:p>
        </p:txBody>
      </p:sp>
      <p:pic>
        <p:nvPicPr>
          <p:cNvPr id="4098" name="Picture 2" descr="https://im0-tub-ru.yandex.net/i?id=5d6eb668e2c5e26c51ea54f91d0b4612-l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 t="17582" r="1695" b="-10239"/>
          <a:stretch/>
        </p:blipFill>
        <p:spPr bwMode="auto">
          <a:xfrm>
            <a:off x="289139" y="2342508"/>
            <a:ext cx="5454115" cy="3811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rt.gotoural.com/uploads/tourist_attraction/image/139/xlarge_25_IMG_2024_________________7__________24_08_20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"/>
          <a:stretch/>
        </p:blipFill>
        <p:spPr bwMode="auto">
          <a:xfrm>
            <a:off x="6302921" y="2342508"/>
            <a:ext cx="5694206" cy="3390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1100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smtClean="0"/>
              <a:t>Скала «Каменные ворота»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1" y="1847088"/>
            <a:ext cx="4739813" cy="3554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15" y="1796334"/>
            <a:ext cx="4705564" cy="35291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02129" y="5669713"/>
            <a:ext cx="10286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«Каменные ворота» являются</a:t>
            </a:r>
            <a:r>
              <a:rPr lang="ru-RU" b="1" dirty="0"/>
              <a:t>  памятником природы областного значения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входят </a:t>
            </a:r>
            <a:r>
              <a:rPr lang="ru-RU" dirty="0"/>
              <a:t>в список особо охраняемых природных территорий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2520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4350"/>
            <a:ext cx="10972800" cy="61232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Скала «Каменные ворота»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650" y="1477736"/>
            <a:ext cx="5885143" cy="3035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47008" y="5600700"/>
            <a:ext cx="1137557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Памятник природы «Каменные ворота» представляет собой известняковую скалу высотой в 20 </a:t>
            </a:r>
            <a:r>
              <a:rPr lang="ru-RU" dirty="0" smtClean="0"/>
              <a:t>метров. </a:t>
            </a:r>
            <a:r>
              <a:rPr lang="ru-RU" dirty="0"/>
              <a:t>Впервые описана в 1811 году историком и географом </a:t>
            </a:r>
            <a:r>
              <a:rPr lang="ru-RU" dirty="0" smtClean="0"/>
              <a:t>Никитой </a:t>
            </a:r>
            <a:r>
              <a:rPr lang="ru-RU" dirty="0" err="1" smtClean="0"/>
              <a:t>Саввичем</a:t>
            </a:r>
            <a:r>
              <a:rPr lang="ru-RU" dirty="0" smtClean="0"/>
              <a:t> Поповым.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557" y="1477736"/>
            <a:ext cx="4689022" cy="310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59045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smtClean="0"/>
              <a:t>Река  Каменка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82" y="1294544"/>
            <a:ext cx="9235037" cy="5120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94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75484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smtClean="0"/>
              <a:t>Монумент «Пушка»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61" y="1712093"/>
            <a:ext cx="2766584" cy="4186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756071" y="1647068"/>
            <a:ext cx="3469822" cy="42473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Установлен </a:t>
            </a:r>
            <a:r>
              <a:rPr lang="ru-RU" b="1" dirty="0"/>
              <a:t>6 Октября </a:t>
            </a:r>
            <a:r>
              <a:rPr lang="ru-RU" b="1" dirty="0" smtClean="0"/>
              <a:t>1967г.</a:t>
            </a:r>
          </a:p>
          <a:p>
            <a:endParaRPr lang="ru-RU" b="1" dirty="0" smtClean="0"/>
          </a:p>
          <a:p>
            <a:r>
              <a:rPr lang="ru-RU" dirty="0" smtClean="0"/>
              <a:t> Авторы Ф.Д. Горшков</a:t>
            </a:r>
            <a:r>
              <a:rPr lang="ru-RU" dirty="0"/>
              <a:t>, </a:t>
            </a:r>
            <a:r>
              <a:rPr lang="ru-RU" dirty="0" smtClean="0"/>
              <a:t>А.В. Брагин </a:t>
            </a:r>
            <a:r>
              <a:rPr lang="ru-RU" dirty="0"/>
              <a:t>и </a:t>
            </a:r>
            <a:r>
              <a:rPr lang="ru-RU" dirty="0" smtClean="0"/>
              <a:t>В.В. Пермяков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Посвящен рабочим </a:t>
            </a:r>
            <a:r>
              <a:rPr lang="ru-RU" dirty="0"/>
              <a:t>Каменского чугунно-литейного завода</a:t>
            </a:r>
            <a:r>
              <a:rPr lang="ru-RU" dirty="0" smtClean="0"/>
              <a:t>, отливавшим </a:t>
            </a:r>
            <a:r>
              <a:rPr lang="ru-RU" dirty="0"/>
              <a:t>пушки, которые прославились на полях военных действий в битве с французами при Бородинской битвы.</a:t>
            </a:r>
            <a:br>
              <a:rPr lang="ru-RU" dirty="0"/>
            </a:b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739811" y="5898565"/>
            <a:ext cx="271237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В.В. Пермяков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5" y="1647068"/>
            <a:ext cx="3839936" cy="2879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48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езентация мозгового штурма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5870845_TF03460637.potx" id="{F42726C0-6660-44EB-84CB-9AAEF4C07D5F}" vid="{C5E20908-8830-4429-B2D1-54A91E0450D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для мозгового штурма</Template>
  <TotalTime>157</TotalTime>
  <Words>301</Words>
  <Application>Microsoft Office PowerPoint</Application>
  <PresentationFormat>Произвольный</PresentationFormat>
  <Paragraphs>48</Paragraphs>
  <Slides>15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Презентация мозгового штурма</vt:lpstr>
      <vt:lpstr>Каменск-Уральский - «Малая Родина»</vt:lpstr>
      <vt:lpstr>Меня зовут  Сергеева Катерина,  мне 9 лет. Я представляю самый красивый город – город Каменск-Уральский!!!</vt:lpstr>
      <vt:lpstr>Достопримечательности города</vt:lpstr>
      <vt:lpstr>Город на реке Исети и реке Каменке</vt:lpstr>
      <vt:lpstr>Скалы «Семь братьев»</vt:lpstr>
      <vt:lpstr>Скала «Каменные ворота»</vt:lpstr>
      <vt:lpstr>Скала «Каменные ворота»</vt:lpstr>
      <vt:lpstr>Река  Каменка</vt:lpstr>
      <vt:lpstr>Монумент «Пушка»</vt:lpstr>
      <vt:lpstr>Монумент «Пушка»</vt:lpstr>
      <vt:lpstr>Монумент «Пушка»</vt:lpstr>
      <vt:lpstr>Железнодорожный арочный мост</vt:lpstr>
      <vt:lpstr>Железнодорожный арочный мост</vt:lpstr>
      <vt:lpstr>Железнодорожный арочный мост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город Каменск-Уральский</dc:title>
  <dc:creator>Василий Михайлович</dc:creator>
  <cp:lastModifiedBy>teacher212</cp:lastModifiedBy>
  <cp:revision>19</cp:revision>
  <dcterms:created xsi:type="dcterms:W3CDTF">2019-04-17T14:33:35Z</dcterms:created>
  <dcterms:modified xsi:type="dcterms:W3CDTF">2019-09-24T06:31:14Z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