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05A5C-5365-4CED-9FA5-625B0B085576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DDB1661D-F6BE-4294-A684-35C79500C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06C6F-A21A-4787-B19C-00AF355A53B6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9E5FE-02E7-46D0-929A-9A3CC92603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DB7B4-581C-4B28-A0B9-0F931DC2061A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F281-858A-42E8-B5E3-BCC097FF92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A5CA4-2E7E-4E43-8928-42EAF83FE7C5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D6A4A-D61C-4A2F-8705-346A0411C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82EC4-E4B2-4BEC-B68E-AE4FDAD61A8C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756D4-42F6-409C-80C2-0CC224CE47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6DE8A-7845-4132-A523-DD33F70DA7E7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3C563-3596-4804-92EE-9BD09A7094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F3C48-B2A4-441B-B3C4-D70772D838B8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63516-6A05-4EBD-8CCA-4CAB569678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5849E-F10D-4DA6-9B8C-5ADC5FB05977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D372D-E672-4289-82E9-42835C0CB5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53706-95A6-4010-91B6-39A2209D6596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5C19C-E8F6-4AC2-9FC8-DEEC17920D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5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6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2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3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29CEB-F4AE-41DD-85EC-2B965D37FDF6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057B3-5C09-4BDF-B90B-BF2E2173ED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2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2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29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FFC75-C131-401D-A415-5B0AA50853A3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81BE86-2C8D-49FE-9037-8F9745B3A7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1E41013B-31CC-468D-AD9B-76646B3BBC0A}" type="datetimeFigureOut">
              <a:rPr lang="ru-RU"/>
              <a:pPr>
                <a:defRPr/>
              </a:pPr>
              <a:t>19.10.2016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C86ADA5F-4653-4B8B-A5B8-FE156B5DB0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73" r:id="rId8"/>
    <p:sldLayoutId id="2147483674" r:id="rId9"/>
    <p:sldLayoutId id="2147483665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150" y="3141663"/>
            <a:ext cx="5724525" cy="18272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ПРОБЛЕМЫ ПРОДВИЖЕНИЯ ОБРАЗОВАТЕЛЬНЫХ УСЛУГ В СФЕРЕ ЭКОНОМИКИ ЖКХ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525"/>
            <a:ext cx="6400800" cy="1057275"/>
          </a:xfrm>
        </p:spPr>
        <p:txBody>
          <a:bodyPr/>
          <a:lstStyle/>
          <a:p>
            <a:pPr algn="l"/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Докладчик: Карабанова И.С., доцент кафедры экономики ЖКХ и энергетики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трелка вправо 11"/>
          <p:cNvSpPr/>
          <p:nvPr/>
        </p:nvSpPr>
        <p:spPr>
          <a:xfrm rot="8038264">
            <a:off x="1749425" y="3175001"/>
            <a:ext cx="2162175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Рынок образовательных услуг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3938" y="1841500"/>
            <a:ext cx="19939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Покупатель-Абитуриент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27088" y="4076700"/>
            <a:ext cx="2366962" cy="108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Продавец-Образовательное учреждение</a:t>
            </a:r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3194050" y="4510088"/>
            <a:ext cx="2814638" cy="142875"/>
          </a:xfrm>
          <a:prstGeom prst="rightArrow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rot="13782643">
            <a:off x="5272882" y="3202781"/>
            <a:ext cx="1936750" cy="160337"/>
          </a:xfrm>
          <a:prstGeom prst="rightArrow">
            <a:avLst/>
          </a:prstGeom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6022975" y="4076700"/>
            <a:ext cx="2365375" cy="1081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Товар-Выпускник на рынке труда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8313" y="2459038"/>
            <a:ext cx="19431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Абитуриент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 rot="16200000">
            <a:off x="4407694" y="729457"/>
            <a:ext cx="400050" cy="43926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2132856"/>
            <a:ext cx="1008112" cy="180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/>
              <a:t>Потребность в получении работы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95936" y="2132856"/>
            <a:ext cx="1008112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Потребность в самореализации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436096" y="2132856"/>
            <a:ext cx="1008112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Потребность в общении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75463" y="2420938"/>
            <a:ext cx="1944687" cy="971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Образовательное учреждение</a:t>
            </a:r>
            <a:endParaRPr lang="ru-RU" dirty="0"/>
          </a:p>
        </p:txBody>
      </p:sp>
      <p:sp>
        <p:nvSpPr>
          <p:cNvPr id="15367" name="TextBox 13"/>
          <p:cNvSpPr txBox="1">
            <a:spLocks noChangeArrowheads="1"/>
          </p:cNvSpPr>
          <p:nvPr/>
        </p:nvSpPr>
        <p:spPr bwMode="auto">
          <a:xfrm>
            <a:off x="3059113" y="1557338"/>
            <a:ext cx="23764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Запрос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908050"/>
            <a:ext cx="8291512" cy="2362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Проблема № 1: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Большим спросом среди абитуриентов пользуются следующие специальности: юристы, экономисты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менеджеры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6386" name="Объект 3" descr="http://www.obrazovanie66.ru/fotocatalog/special_4yda_n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32138" y="3644900"/>
            <a:ext cx="2857500" cy="23241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Проблема № 2</a:t>
            </a: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Образовательные услуги, в т.ч. в сфере ЖКХ – отрасль, регулируемая государством.</a:t>
            </a:r>
          </a:p>
        </p:txBody>
      </p:sp>
      <p:pic>
        <p:nvPicPr>
          <p:cNvPr id="17411" name="Picture 2" descr="Картинки по запросу жкх клип ар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3789363"/>
            <a:ext cx="2381250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Проблема № 3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Специфика образовательных услуг в сфере ЖКХ </a:t>
            </a:r>
          </a:p>
        </p:txBody>
      </p:sp>
      <p:pic>
        <p:nvPicPr>
          <p:cNvPr id="18435" name="Picture 2" descr="Картинки по запросу жкх клип ар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7750" y="2852738"/>
            <a:ext cx="333375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Картинки по запросу жкх клип ар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322388"/>
            <a:ext cx="7200900" cy="450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Проблема № 4</a:t>
            </a:r>
          </a:p>
        </p:txBody>
      </p:sp>
      <p:sp>
        <p:nvSpPr>
          <p:cNvPr id="19459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Недостаток информации для проведения маркетинговых исследований для определения и реализации рекламных кампаний в сфере образовательных услуг в ЖКХ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Проблема № 5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Продвижение образовательных услуг в сфере ЖКХ затрудняется чаще всего из-за ограниченности финансовых ресурсов.</a:t>
            </a:r>
          </a:p>
        </p:txBody>
      </p:sp>
      <p:pic>
        <p:nvPicPr>
          <p:cNvPr id="20483" name="Picture 2" descr="Картинки по запросу жкх клип ар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3141663"/>
            <a:ext cx="2808288" cy="334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Вывод:</a:t>
            </a:r>
          </a:p>
        </p:txBody>
      </p:sp>
      <p:sp>
        <p:nvSpPr>
          <p:cNvPr id="2150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Brush Script MT" pitchFamily="66" charset="0"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Для продвижения образовательных услуг в сфере ЖКХ необходимо использовать совершенно новые способы продвижения, а не классические рекламные кампании, с учетом вовлечения целевой аудитории и заинтересованности предприятий-работодателей</a:t>
            </a:r>
          </a:p>
          <a:p>
            <a:pPr marL="0" indent="0">
              <a:buFont typeface="Brush Script MT" pitchFamily="66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48</TotalTime>
  <Words>126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9</vt:i4>
      </vt:variant>
    </vt:vector>
  </HeadingPairs>
  <TitlesOfParts>
    <vt:vector size="20" baseType="lpstr">
      <vt:lpstr>Arial</vt:lpstr>
      <vt:lpstr>Constantia</vt:lpstr>
      <vt:lpstr>Brush Script MT</vt:lpstr>
      <vt:lpstr>Calibri</vt:lpstr>
      <vt:lpstr>Franklin Gothic Book</vt:lpstr>
      <vt:lpstr>Rage Italic</vt:lpstr>
      <vt:lpstr>Times New Roman</vt:lpstr>
      <vt:lpstr>Кнопка</vt:lpstr>
      <vt:lpstr>Кнопка</vt:lpstr>
      <vt:lpstr>Кнопка</vt:lpstr>
      <vt:lpstr>Кнопка</vt:lpstr>
      <vt:lpstr>ПРОБЛЕМЫ ПРОДВИЖЕНИЯ ОБРАЗОВАТЕЛЬНЫХ УСЛУГ В СФЕРЕ ЭКОНОМИКИ ЖКХ </vt:lpstr>
      <vt:lpstr>Рынок образовательных услуг</vt:lpstr>
      <vt:lpstr>Слайд 3</vt:lpstr>
      <vt:lpstr> Проблема № 1: Большим спросом среди абитуриентов пользуются следующие специальности: юристы, экономисты и менеджеры </vt:lpstr>
      <vt:lpstr>Проблема № 2</vt:lpstr>
      <vt:lpstr>Проблема № 3</vt:lpstr>
      <vt:lpstr>Проблема № 4</vt:lpstr>
      <vt:lpstr>Проблема № 5</vt:lpstr>
      <vt:lpstr>Вывод: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ПРОДВИЖЕНИЯ ОБРАЗОВАТЕЛЬНЫХ УСЛУГ В СФЕРЕ ЭКОНОМИКИ ЖКХ </dc:title>
  <dc:creator>123</dc:creator>
  <cp:lastModifiedBy>Администратор</cp:lastModifiedBy>
  <cp:revision>7</cp:revision>
  <dcterms:created xsi:type="dcterms:W3CDTF">2016-10-18T14:29:53Z</dcterms:created>
  <dcterms:modified xsi:type="dcterms:W3CDTF">2016-10-19T05:29:25Z</dcterms:modified>
</cp:coreProperties>
</file>