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0" r:id="rId4"/>
    <p:sldId id="276" r:id="rId5"/>
    <p:sldId id="265" r:id="rId6"/>
    <p:sldId id="279" r:id="rId7"/>
    <p:sldId id="266" r:id="rId8"/>
    <p:sldId id="272" r:id="rId9"/>
    <p:sldId id="277" r:id="rId10"/>
    <p:sldId id="267" r:id="rId11"/>
    <p:sldId id="278" r:id="rId12"/>
    <p:sldId id="27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24" userDrawn="1">
          <p15:clr>
            <a:srgbClr val="A4A3A4"/>
          </p15:clr>
        </p15:guide>
        <p15:guide id="3" pos="23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Пользователь Microsoft Office" initials="Office [7]" lastIdx="1" clrIdx="6">
    <p:extLst/>
  </p:cmAuthor>
  <p:cmAuthor id="1" name="Пользователь Microsoft Office" initials="Office" lastIdx="7" clrIdx="0">
    <p:extLst/>
  </p:cmAuthor>
  <p:cmAuthor id="2" name="Пользователь Microsoft Office" initials="Office [2]" lastIdx="1" clrIdx="1">
    <p:extLst/>
  </p:cmAuthor>
  <p:cmAuthor id="3" name="Пользователь Microsoft Office" initials="Office [3]" lastIdx="1" clrIdx="2">
    <p:extLst/>
  </p:cmAuthor>
  <p:cmAuthor id="4" name="Пользователь Microsoft Office" initials="Office [4]" lastIdx="1" clrIdx="3">
    <p:extLst/>
  </p:cmAuthor>
  <p:cmAuthor id="5" name="Пользователь Microsoft Office" initials="Office [5]" lastIdx="1" clrIdx="4">
    <p:extLst/>
  </p:cmAuthor>
  <p:cmAuthor id="6" name="Пользователь Microsoft Office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50092" autoAdjust="0"/>
  </p:normalViewPr>
  <p:slideViewPr>
    <p:cSldViewPr snapToGrid="0" snapToObjects="1">
      <p:cViewPr varScale="1">
        <p:scale>
          <a:sx n="42" d="100"/>
          <a:sy n="42" d="100"/>
        </p:scale>
        <p:origin x="2952" y="192"/>
      </p:cViewPr>
      <p:guideLst>
        <p:guide orient="horz" pos="2160"/>
        <p:guide pos="3424"/>
        <p:guide pos="2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81EA1-CAF1-4C46-B000-4130DCB740B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795A8-3319-CA41-8B9A-E19A0F020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З</a:t>
            </a:r>
            <a:r>
              <a:rPr lang="ru-RU" dirty="0" err="1" smtClean="0"/>
              <a:t>аголовок</a:t>
            </a:r>
            <a:r>
              <a:rPr lang="ru-RU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95A8-3319-CA41-8B9A-E19A0F0200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8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3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10AF-EFA0-3245-A92E-433FBA4C8B53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0BA5-8ECC-BA48-B7CF-FE6B6580A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85" y="350303"/>
            <a:ext cx="2272502" cy="1014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4" y="3039640"/>
            <a:ext cx="8163963" cy="32642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8602" y="1428304"/>
            <a:ext cx="7179068" cy="1791260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600" b="1" dirty="0" smtClean="0">
                <a:cs typeface="DINRoundPro-Black"/>
              </a:rPr>
              <a:t>Карта </a:t>
            </a:r>
          </a:p>
          <a:p>
            <a:pPr>
              <a:lnSpc>
                <a:spcPct val="80000"/>
              </a:lnSpc>
            </a:pPr>
            <a:r>
              <a:rPr lang="ru-RU" sz="4600" b="1" dirty="0" smtClean="0">
                <a:cs typeface="DINRoundPro-Black"/>
              </a:rPr>
              <a:t>социально-экологических конфликтов</a:t>
            </a:r>
            <a:endParaRPr lang="en-US" sz="4600" b="1" dirty="0">
              <a:solidFill>
                <a:srgbClr val="00B050"/>
              </a:solidFill>
              <a:cs typeface="Museo Sans Cyrl 10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175" y="6123977"/>
            <a:ext cx="788716" cy="237307"/>
          </a:xfrm>
        </p:spPr>
        <p:txBody>
          <a:bodyPr lIns="0" anchor="t" anchorCtr="0"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ru-RU" sz="1400" baseline="30000" dirty="0" smtClean="0">
                <a:latin typeface="DINRoundPro-Black"/>
                <a:cs typeface="DINRoundPro-Black"/>
              </a:rPr>
              <a:t>РЭО, 2018</a:t>
            </a:r>
            <a:endParaRPr lang="en-US" sz="1400" dirty="0">
              <a:solidFill>
                <a:srgbClr val="00B050"/>
              </a:solidFill>
              <a:latin typeface="Museo Sans Cyrl 100"/>
              <a:cs typeface="Museo Sans Cyrl 100"/>
            </a:endParaRPr>
          </a:p>
        </p:txBody>
      </p:sp>
    </p:spTree>
    <p:extLst>
      <p:ext uri="{BB962C8B-B14F-4D97-AF65-F5344CB8AC3E}">
        <p14:creationId xmlns:p14="http://schemas.microsoft.com/office/powerpoint/2010/main" val="12539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046023" y="3147802"/>
            <a:ext cx="7051952" cy="62876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Выстраивается диалог </a:t>
            </a:r>
            <a:r>
              <a:rPr lang="ru-RU" sz="2200" dirty="0"/>
              <a:t>между экспертным сообществом </a:t>
            </a:r>
          </a:p>
          <a:p>
            <a:r>
              <a:rPr lang="ru-RU" sz="2200" dirty="0"/>
              <a:t>и представителями органов </a:t>
            </a:r>
            <a:r>
              <a:rPr lang="ru-RU" sz="2200" dirty="0" smtClean="0"/>
              <a:t>власти</a:t>
            </a:r>
            <a:endParaRPr lang="ru-RU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72349"/>
            <a:ext cx="9143999" cy="7727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5200" b="1" dirty="0" smtClean="0">
                <a:cs typeface="DINRoundPro-Black"/>
              </a:rPr>
              <a:t>Консолидация</a:t>
            </a:r>
            <a:endParaRPr lang="en-US" sz="5200" b="1" dirty="0">
              <a:solidFill>
                <a:srgbClr val="00B050"/>
              </a:solidFill>
              <a:cs typeface="Museo Sans Cyrl 1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48" y="350303"/>
            <a:ext cx="2272502" cy="1014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38" y="4322619"/>
            <a:ext cx="2055512" cy="13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4" y="0"/>
            <a:ext cx="794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25"/>
            <a:ext cx="9144000" cy="66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145280" y="3924335"/>
            <a:ext cx="7051952" cy="38841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u="sng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07244" y="3720744"/>
            <a:ext cx="4329510" cy="7955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rgbClr val="0070C0"/>
                </a:solidFill>
              </a:rPr>
              <a:t>map.ecosociety.ru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33" y="350303"/>
            <a:ext cx="2272502" cy="10145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999083"/>
            <a:ext cx="9143999" cy="7727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5200" b="1" dirty="0" smtClean="0">
                <a:cs typeface="DINRoundPro-Black"/>
              </a:rPr>
              <a:t>Присоединяйтесь!</a:t>
            </a:r>
            <a:endParaRPr lang="en-US" sz="5200" b="1" dirty="0">
              <a:solidFill>
                <a:srgbClr val="00B050"/>
              </a:solidFill>
              <a:cs typeface="Museo Sans Cyrl 100"/>
            </a:endParaRPr>
          </a:p>
        </p:txBody>
      </p:sp>
    </p:spTree>
    <p:extLst>
      <p:ext uri="{BB962C8B-B14F-4D97-AF65-F5344CB8AC3E}">
        <p14:creationId xmlns:p14="http://schemas.microsoft.com/office/powerpoint/2010/main" val="2791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" y="280267"/>
            <a:ext cx="9144000" cy="66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9186" y="1396441"/>
            <a:ext cx="6361043" cy="7727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5200" b="1" dirty="0" smtClean="0">
                <a:cs typeface="DINRoundPro-Black"/>
              </a:rPr>
              <a:t>Алгоритм действия карты</a:t>
            </a:r>
            <a:endParaRPr lang="en-US" sz="5200" b="1" dirty="0">
              <a:solidFill>
                <a:srgbClr val="00B050"/>
              </a:solidFill>
              <a:cs typeface="Museo Sans Cyrl 1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48" y="350303"/>
            <a:ext cx="2272502" cy="10145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6939" y="3405056"/>
            <a:ext cx="1916265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Выявляем</a:t>
            </a:r>
            <a:endParaRPr lang="ru-RU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41194" y="3405056"/>
            <a:ext cx="1916265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Публикуем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84817" y="3394974"/>
            <a:ext cx="1746524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Реагируем</a:t>
            </a:r>
            <a:endParaRPr lang="ru-RU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69697" y="5026695"/>
            <a:ext cx="1916265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 Решаем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84615" y="5028008"/>
            <a:ext cx="2290899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/>
              <a:t>Мониторим</a:t>
            </a:r>
            <a:endParaRPr lang="ru-RU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9476" y="3811504"/>
            <a:ext cx="2130403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горожанин / эколог</a:t>
            </a:r>
          </a:p>
          <a:p>
            <a:r>
              <a:rPr lang="ru-RU" sz="1400" dirty="0" smtClean="0"/>
              <a:t>сообщил о проблеме</a:t>
            </a:r>
            <a:endParaRPr lang="ru-RU" sz="14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1510" y="3815654"/>
            <a:ext cx="2095632" cy="34373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отображается на карте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54753" y="3817834"/>
            <a:ext cx="2406652" cy="34373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проверка РЭО события, обращения в администрацию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38028" y="5482361"/>
            <a:ext cx="2287331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устранение </a:t>
            </a:r>
            <a:r>
              <a:rPr lang="ru-RU" sz="1400" dirty="0" smtClean="0"/>
              <a:t>конфликта (</a:t>
            </a:r>
            <a:r>
              <a:rPr lang="ru-RU" sz="1400" dirty="0"/>
              <a:t>очистили, убрали)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47439" y="5474408"/>
            <a:ext cx="2228075" cy="65292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можем смотреть ситуацию по региону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2" y="2973788"/>
            <a:ext cx="669352" cy="4514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90" y="3046482"/>
            <a:ext cx="253968" cy="3301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54" y="3019128"/>
            <a:ext cx="417834" cy="3968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44" y="4567703"/>
            <a:ext cx="535066" cy="5082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47" y="4436266"/>
            <a:ext cx="909098" cy="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3352589" y="4262983"/>
            <a:ext cx="2696135" cy="53837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Вовлечение активных граждан</a:t>
            </a:r>
            <a:endParaRPr lang="en-US" sz="2400" dirty="0">
              <a:latin typeface="Museo Sans Cyrl 100"/>
              <a:cs typeface="Museo Sans Cyrl 10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61034"/>
            <a:ext cx="9143999" cy="7727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5200" b="1" dirty="0" smtClean="0">
                <a:cs typeface="DINRoundPro-Black"/>
              </a:rPr>
              <a:t>Решаемые задачи</a:t>
            </a:r>
            <a:endParaRPr lang="en-US" sz="5200" b="1" dirty="0">
              <a:solidFill>
                <a:srgbClr val="00B050"/>
              </a:solidFill>
              <a:cs typeface="Museo Sans Cyrl 10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2657" y="4256158"/>
            <a:ext cx="2929932" cy="91597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Информирование общественности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48724" y="4262983"/>
            <a:ext cx="2538713" cy="53837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Консолидация усилий</a:t>
            </a:r>
            <a:endParaRPr lang="en-US" sz="2400" dirty="0">
              <a:latin typeface="Museo Sans Cyrl 100"/>
              <a:cs typeface="Museo Sans Cyrl 10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33" y="350303"/>
            <a:ext cx="2272502" cy="1014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08" y="3235190"/>
            <a:ext cx="1010025" cy="926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67" y="3264821"/>
            <a:ext cx="1010025" cy="921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39" y="3259307"/>
            <a:ext cx="1010025" cy="9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799665" y="3009119"/>
            <a:ext cx="7549289" cy="93405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Карта наглядно демонстрирует </a:t>
            </a:r>
          </a:p>
          <a:p>
            <a:r>
              <a:rPr lang="ru-RU" sz="2200" dirty="0" smtClean="0"/>
              <a:t>экологическую ситуацию в России</a:t>
            </a:r>
            <a:endParaRPr lang="en-US" sz="2200" dirty="0">
              <a:latin typeface="Museo Sans Cyrl 100"/>
              <a:cs typeface="Museo Sans Cyrl 10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0" y="2253462"/>
            <a:ext cx="9143999" cy="7727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5200" b="1" dirty="0" smtClean="0">
                <a:cs typeface="DINRoundPro-Black"/>
              </a:rPr>
              <a:t>Информирование</a:t>
            </a:r>
            <a:endParaRPr lang="en-US" sz="5200" b="1" dirty="0">
              <a:solidFill>
                <a:srgbClr val="00B050"/>
              </a:solidFill>
              <a:cs typeface="Museo Sans Cyrl 1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58" y="350303"/>
            <a:ext cx="2272502" cy="10145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48" y="4105424"/>
            <a:ext cx="2463123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343776"/>
            <a:ext cx="6657067" cy="4804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67" y="2627896"/>
            <a:ext cx="1890282" cy="37805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707867" y="1538638"/>
            <a:ext cx="3131923" cy="30956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2800" b="1" dirty="0" smtClean="0">
                <a:cs typeface="DINRoundPro-Black"/>
              </a:rPr>
              <a:t>Виды</a:t>
            </a:r>
          </a:p>
          <a:p>
            <a:pPr algn="l">
              <a:lnSpc>
                <a:spcPct val="70000"/>
              </a:lnSpc>
            </a:pPr>
            <a:r>
              <a:rPr lang="ru-RU" sz="2800" b="1" dirty="0" smtClean="0">
                <a:cs typeface="DINRoundPro-Black"/>
              </a:rPr>
              <a:t>конфликтов</a:t>
            </a:r>
            <a:endParaRPr lang="en-US" sz="2800" b="1" dirty="0">
              <a:solidFill>
                <a:srgbClr val="00B050"/>
              </a:solidFill>
              <a:cs typeface="Museo Sans Cyrl 10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707867" y="2291455"/>
            <a:ext cx="3089709" cy="33250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По объекту воздействия</a:t>
            </a:r>
            <a:endParaRPr lang="en-US" sz="1400" dirty="0">
              <a:solidFill>
                <a:srgbClr val="00B050"/>
              </a:solidFill>
              <a:latin typeface="Museo Sans Cyrl 100"/>
              <a:cs typeface="Museo Sans Cyrl 10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07867" y="3090459"/>
            <a:ext cx="1704109" cy="32967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По степени опасности</a:t>
            </a:r>
            <a:endParaRPr lang="en-US" sz="1400" dirty="0">
              <a:solidFill>
                <a:srgbClr val="00B050"/>
              </a:solidFill>
              <a:latin typeface="Museo Sans Cyrl 100"/>
              <a:cs typeface="Museo Sans Cyrl 10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707867" y="3865323"/>
            <a:ext cx="1704109" cy="32967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По типу угрозы</a:t>
            </a:r>
            <a:endParaRPr lang="en-US" sz="1400" dirty="0">
              <a:solidFill>
                <a:srgbClr val="00B050"/>
              </a:solidFill>
              <a:latin typeface="Museo Sans Cyrl 100"/>
              <a:cs typeface="Museo Sans Cyrl 10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92098" y="3418337"/>
            <a:ext cx="327714" cy="3277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50332" y="3434109"/>
            <a:ext cx="327714" cy="32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21412" y="3434109"/>
            <a:ext cx="327714" cy="3277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07867" y="4197865"/>
            <a:ext cx="327714" cy="3277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66101" y="4195002"/>
            <a:ext cx="327714" cy="32771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33" y="350303"/>
            <a:ext cx="2272502" cy="10145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394" y="4494344"/>
            <a:ext cx="159270" cy="20611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045" y="2564438"/>
            <a:ext cx="173838" cy="2233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6586" y="3645453"/>
            <a:ext cx="159270" cy="2061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8868" y="4112221"/>
            <a:ext cx="173838" cy="2233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538" y="2771061"/>
            <a:ext cx="173838" cy="2233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6485" y="3333535"/>
            <a:ext cx="173838" cy="2233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301" y="4700458"/>
            <a:ext cx="173838" cy="2233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51" y="4419659"/>
            <a:ext cx="159270" cy="20611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530" y="2449519"/>
            <a:ext cx="159270" cy="20611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0086" y="4749801"/>
            <a:ext cx="159270" cy="20611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4275" y="3212223"/>
            <a:ext cx="159270" cy="20611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879" y="3594477"/>
            <a:ext cx="159270" cy="20611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3759" y="3800591"/>
            <a:ext cx="159270" cy="20611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9122" y="4091945"/>
            <a:ext cx="159270" cy="20611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7651" y="3906173"/>
            <a:ext cx="159270" cy="2061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1373" y="3502675"/>
            <a:ext cx="159270" cy="2061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5771" y="3006109"/>
            <a:ext cx="159270" cy="2061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6057" y="4043415"/>
            <a:ext cx="173838" cy="22332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747" y="4494344"/>
            <a:ext cx="173838" cy="2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568504"/>
            <a:ext cx="5922808" cy="43103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43200" y="2003596"/>
            <a:ext cx="3657600" cy="7727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5200" b="1" dirty="0" smtClean="0">
                <a:cs typeface="DINRoundPro-Black"/>
              </a:rPr>
              <a:t>Вовлечение</a:t>
            </a:r>
            <a:endParaRPr lang="en-US" sz="5200" b="1" dirty="0">
              <a:solidFill>
                <a:srgbClr val="00B050"/>
              </a:solidFill>
              <a:cs typeface="Museo Sans Cyrl 10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50392" y="2776327"/>
            <a:ext cx="7443216" cy="82412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Люди легко могут </a:t>
            </a:r>
            <a:r>
              <a:rPr lang="ru-RU" sz="2200" dirty="0"/>
              <a:t>проявить </a:t>
            </a:r>
            <a:r>
              <a:rPr lang="ru-RU" sz="2200" dirty="0" smtClean="0"/>
              <a:t>свою </a:t>
            </a:r>
            <a:r>
              <a:rPr lang="ru-RU" sz="2200" dirty="0"/>
              <a:t>гражданскую </a:t>
            </a:r>
            <a:r>
              <a:rPr lang="ru-RU" sz="2200" dirty="0" smtClean="0"/>
              <a:t>позицию, приняв участие</a:t>
            </a:r>
            <a:r>
              <a:rPr lang="en-US" sz="2200" dirty="0" smtClean="0"/>
              <a:t> </a:t>
            </a:r>
            <a:r>
              <a:rPr lang="ru-RU" sz="2200" dirty="0" smtClean="0"/>
              <a:t>в </a:t>
            </a:r>
            <a:r>
              <a:rPr lang="ru-RU" sz="2200" dirty="0"/>
              <a:t>практической реализации проекта</a:t>
            </a:r>
            <a:endParaRPr lang="en-US" sz="2200" cap="all" baseline="30000" dirty="0">
              <a:solidFill>
                <a:srgbClr val="008000"/>
              </a:solidFill>
              <a:latin typeface="DINRoundPro-Black"/>
              <a:cs typeface="DINRoundPro-Black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49" y="350303"/>
            <a:ext cx="2272502" cy="10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31652" y="630206"/>
            <a:ext cx="2636097" cy="42606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dirty="0" smtClean="0">
              <a:cs typeface="DINRoundPro-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198" y="2014500"/>
            <a:ext cx="3061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Museo Sans Cyrl 100"/>
              </a:rPr>
              <a:t>Каждый может сообщить </a:t>
            </a:r>
            <a:endParaRPr lang="en-US" sz="1600" dirty="0" smtClean="0">
              <a:cs typeface="Museo Sans Cyrl 100"/>
            </a:endParaRPr>
          </a:p>
          <a:p>
            <a:r>
              <a:rPr lang="ru-RU" sz="1600" dirty="0" smtClean="0">
                <a:cs typeface="Museo Sans Cyrl 100"/>
              </a:rPr>
              <a:t>о социально-экологическом конфликте через удобную форму на сайте</a:t>
            </a:r>
            <a:endParaRPr lang="ru-RU" sz="1600" dirty="0">
              <a:cs typeface="Museo Sans Cyrl 10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8126" y="565501"/>
            <a:ext cx="2131274" cy="85866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3800" b="1" dirty="0" smtClean="0">
                <a:cs typeface="DINRoundPro-Black"/>
              </a:rPr>
              <a:t>Легко добавить конфликт</a:t>
            </a:r>
            <a:endParaRPr lang="en-US" sz="3800" b="1" dirty="0">
              <a:solidFill>
                <a:srgbClr val="00B050"/>
              </a:solidFill>
              <a:cs typeface="Museo Sans Cyrl 10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2" y="5765955"/>
            <a:ext cx="2458152" cy="7587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16" y="247650"/>
            <a:ext cx="4312003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33" y="350303"/>
            <a:ext cx="2272502" cy="1014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" y="5938094"/>
            <a:ext cx="2326662" cy="40167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59552" y="1944324"/>
            <a:ext cx="3340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Museo Sans Cyrl 100"/>
              </a:rPr>
              <a:t>Широкий общественный резонанс нажатием на одну кнопку. </a:t>
            </a:r>
            <a:r>
              <a:rPr lang="ru-RU" sz="1600" dirty="0" smtClean="0">
                <a:cs typeface="Museo Sans Cyrl 100"/>
              </a:rPr>
              <a:t/>
            </a:r>
            <a:br>
              <a:rPr lang="ru-RU" sz="1600" dirty="0" smtClean="0">
                <a:cs typeface="Museo Sans Cyrl 100"/>
              </a:rPr>
            </a:br>
            <a:r>
              <a:rPr lang="ru-RU" sz="1600" dirty="0" smtClean="0">
                <a:cs typeface="Museo Sans Cyrl 100"/>
              </a:rPr>
              <a:t>Люди делятся информацией </a:t>
            </a:r>
            <a:br>
              <a:rPr lang="ru-RU" sz="1600" dirty="0" smtClean="0">
                <a:cs typeface="Museo Sans Cyrl 100"/>
              </a:rPr>
            </a:br>
            <a:r>
              <a:rPr lang="ru-RU" sz="1600" dirty="0" smtClean="0">
                <a:cs typeface="Museo Sans Cyrl 100"/>
              </a:rPr>
              <a:t>в социальных сетях, </a:t>
            </a:r>
            <a:r>
              <a:rPr lang="ru-RU" sz="1600" dirty="0">
                <a:cs typeface="Museo Sans Cyrl 100"/>
              </a:rPr>
              <a:t>увеличивая </a:t>
            </a:r>
            <a:r>
              <a:rPr lang="ru-RU" sz="1600" dirty="0" smtClean="0">
                <a:cs typeface="Museo Sans Cyrl 100"/>
              </a:rPr>
              <a:t>охват аудитории</a:t>
            </a:r>
            <a:endParaRPr lang="ru-RU" sz="1600" dirty="0">
              <a:cs typeface="Museo Sans Cyrl 10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88126" y="565501"/>
            <a:ext cx="2880574" cy="85866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3800" b="1" dirty="0" smtClean="0">
                <a:cs typeface="DINRoundPro-Black"/>
              </a:rPr>
              <a:t>Легко рассказать друзьям</a:t>
            </a:r>
            <a:endParaRPr lang="en-US" sz="3800" b="1" dirty="0">
              <a:solidFill>
                <a:srgbClr val="00B050"/>
              </a:solidFill>
              <a:cs typeface="Museo Sans Cyrl 10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50" y="190500"/>
            <a:ext cx="4676222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132</Words>
  <Application>Microsoft Macintosh PowerPoint</Application>
  <PresentationFormat>Экран (4:3)</PresentationFormat>
  <Paragraphs>48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DINRoundPro-Black</vt:lpstr>
      <vt:lpstr>Museo Sans Cyrl 100</vt:lpstr>
      <vt:lpstr>Arial</vt:lpstr>
      <vt:lpstr>Office Theme</vt:lpstr>
      <vt:lpstr>РЭО,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Российское экологическое общество: принимая  эстафету Года экологии</dc:title>
  <dc:creator>Геннадий Боев</dc:creator>
  <cp:lastModifiedBy>Пользователь Microsoft Office</cp:lastModifiedBy>
  <cp:revision>99</cp:revision>
  <dcterms:created xsi:type="dcterms:W3CDTF">2017-11-20T14:44:11Z</dcterms:created>
  <dcterms:modified xsi:type="dcterms:W3CDTF">2018-06-15T11:59:59Z</dcterms:modified>
</cp:coreProperties>
</file>