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313" autoAdjust="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C24-AAB2-48E3-BD98-94A3FC71DE48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9DF9-DB7A-4400-B648-938424C72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14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C24-AAB2-48E3-BD98-94A3FC71DE48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9DF9-DB7A-4400-B648-938424C72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46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C24-AAB2-48E3-BD98-94A3FC71DE48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9DF9-DB7A-4400-B648-938424C72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98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C24-AAB2-48E3-BD98-94A3FC71DE48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9DF9-DB7A-4400-B648-938424C72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17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C24-AAB2-48E3-BD98-94A3FC71DE48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9DF9-DB7A-4400-B648-938424C72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0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C24-AAB2-48E3-BD98-94A3FC71DE48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9DF9-DB7A-4400-B648-938424C72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18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C24-AAB2-48E3-BD98-94A3FC71DE48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9DF9-DB7A-4400-B648-938424C72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67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C24-AAB2-48E3-BD98-94A3FC71DE48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9DF9-DB7A-4400-B648-938424C72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84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C24-AAB2-48E3-BD98-94A3FC71DE48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9DF9-DB7A-4400-B648-938424C72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00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C24-AAB2-48E3-BD98-94A3FC71DE48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9DF9-DB7A-4400-B648-938424C72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17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C24-AAB2-48E3-BD98-94A3FC71DE48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9DF9-DB7A-4400-B648-938424C72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0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49C24-AAB2-48E3-BD98-94A3FC71DE48}" type="datetimeFigureOut">
              <a:rPr lang="ru-RU" smtClean="0"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39DF9-DB7A-4400-B648-938424C72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4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8636" y="188640"/>
            <a:ext cx="5482952" cy="418058"/>
          </a:xfrm>
        </p:spPr>
        <p:txBody>
          <a:bodyPr>
            <a:norm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1641031"/>
            <a:ext cx="4400169" cy="85343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- для производства керамических фильтров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и других  изделий, работающих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в агрессивных средах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67744" y="4941547"/>
            <a:ext cx="4594520" cy="1223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как специальный абразив в виде порошка, паст</a:t>
            </a:r>
          </a:p>
          <a:p>
            <a:pPr marL="0" indent="0"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- в качестве резистивного элемента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в пленочных промышленных нагревателях</a:t>
            </a:r>
          </a:p>
          <a:p>
            <a:pPr marL="0" indent="0">
              <a:buFont typeface="Arial" pitchFamily="34" charset="0"/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61" y="4621832"/>
            <a:ext cx="2160240" cy="12198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893" y="2983634"/>
            <a:ext cx="1024595" cy="76007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404" y="3743713"/>
            <a:ext cx="2601084" cy="981431"/>
          </a:xfrm>
          <a:prstGeom prst="rect">
            <a:avLst/>
          </a:prstGeom>
        </p:spPr>
      </p:pic>
      <p:sp>
        <p:nvSpPr>
          <p:cNvPr id="4" name="Объект 2"/>
          <p:cNvSpPr txBox="1">
            <a:spLocks/>
          </p:cNvSpPr>
          <p:nvPr/>
        </p:nvSpPr>
        <p:spPr>
          <a:xfrm>
            <a:off x="2861134" y="3766376"/>
            <a:ext cx="3447588" cy="855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- для плазменного напыления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на детали в целях увеличения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эксплуатационных свойств</a:t>
            </a:r>
          </a:p>
          <a:p>
            <a:pPr marL="0" indent="0">
              <a:buFont typeface="Arial" pitchFamily="34" charset="0"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61" y="764706"/>
            <a:ext cx="2060083" cy="155809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264" y="1628800"/>
            <a:ext cx="2102224" cy="86566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66475"/>
            <a:ext cx="1816272" cy="184756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231740"/>
            <a:ext cx="2448272" cy="1011689"/>
          </a:xfrm>
          <a:prstGeom prst="rect">
            <a:avLst/>
          </a:prstGeom>
        </p:spPr>
      </p:pic>
      <p:sp>
        <p:nvSpPr>
          <p:cNvPr id="13" name="Объект 2"/>
          <p:cNvSpPr txBox="1">
            <a:spLocks/>
          </p:cNvSpPr>
          <p:nvPr/>
        </p:nvSpPr>
        <p:spPr>
          <a:xfrm>
            <a:off x="2267744" y="755899"/>
            <a:ext cx="5832648" cy="7878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как армирующий компонент порошковых сплавов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для получения износостойких изделий</a:t>
            </a:r>
          </a:p>
          <a:p>
            <a:pPr marL="0" indent="0">
              <a:buFont typeface="Arial" pitchFamily="34" charset="0"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2267744" y="2924944"/>
            <a:ext cx="5253844" cy="7267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для  измельчения зерна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сталей и чугунов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целью  увеличения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их механических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свойств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235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505</TotalTime>
  <Words>78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НАПРАВЛЕНИЯ ИСПОЛЬЗОВАНИЯ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Цикарев В.Г.</cp:lastModifiedBy>
  <cp:revision>52</cp:revision>
  <cp:lastPrinted>2016-03-01T12:12:04Z</cp:lastPrinted>
  <dcterms:created xsi:type="dcterms:W3CDTF">2016-02-28T11:37:25Z</dcterms:created>
  <dcterms:modified xsi:type="dcterms:W3CDTF">2018-07-09T11:45:00Z</dcterms:modified>
</cp:coreProperties>
</file>