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5" r:id="rId5"/>
    <p:sldId id="266" r:id="rId6"/>
    <p:sldId id="260" r:id="rId7"/>
    <p:sldId id="258" r:id="rId8"/>
    <p:sldId id="259" r:id="rId9"/>
    <p:sldId id="261" r:id="rId10"/>
    <p:sldId id="275" r:id="rId11"/>
    <p:sldId id="262" r:id="rId12"/>
    <p:sldId id="276" r:id="rId13"/>
    <p:sldId id="274" r:id="rId14"/>
    <p:sldId id="270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0" autoAdjust="0"/>
    <p:restoredTop sz="94660"/>
  </p:normalViewPr>
  <p:slideViewPr>
    <p:cSldViewPr>
      <p:cViewPr>
        <p:scale>
          <a:sx n="110" d="100"/>
          <a:sy n="110" d="100"/>
        </p:scale>
        <p:origin x="-942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965-905D-4E63-9E42-29698A38CB40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576-ED7E-42AA-9F33-90C2F15D3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2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965-905D-4E63-9E42-29698A38CB40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576-ED7E-42AA-9F33-90C2F15D3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0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965-905D-4E63-9E42-29698A38CB40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576-ED7E-42AA-9F33-90C2F15D3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5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965-905D-4E63-9E42-29698A38CB40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576-ED7E-42AA-9F33-90C2F15D3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1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965-905D-4E63-9E42-29698A38CB40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576-ED7E-42AA-9F33-90C2F15D3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0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965-905D-4E63-9E42-29698A38CB40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576-ED7E-42AA-9F33-90C2F15D3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1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965-905D-4E63-9E42-29698A38CB40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576-ED7E-42AA-9F33-90C2F15D3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62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965-905D-4E63-9E42-29698A38CB40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576-ED7E-42AA-9F33-90C2F15D3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7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965-905D-4E63-9E42-29698A38CB40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576-ED7E-42AA-9F33-90C2F15D3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7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965-905D-4E63-9E42-29698A38CB40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576-ED7E-42AA-9F33-90C2F15D3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00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965-905D-4E63-9E42-29698A38CB40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576-ED7E-42AA-9F33-90C2F15D3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7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09965-905D-4E63-9E42-29698A38CB40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F4576-ED7E-42AA-9F33-90C2F15D3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8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2329132"/>
            <a:ext cx="9133555" cy="452886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металлургии железа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сплавов</a:t>
            </a: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Бизнес-проект 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экометаллургического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комплекса</a:t>
            </a:r>
          </a:p>
          <a:p>
            <a:pPr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доцент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к.т.н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Мысик В.Ф., 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доцент, к.т.н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Жданов А.В. 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Екатеринбург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576"/>
            <a:ext cx="8712968" cy="191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4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2687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ПРИМЕРНЫЕ ТЕХНИЧЕСКИЕ ХАРАКТЕРИСТИКИ МНЛЗ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70000" lnSpcReduction="20000"/>
          </a:bodyPr>
          <a:lstStyle/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Масса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разливаемой плавки, т      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Технологический радиус, м              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Число ручьев                                       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3–5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Сечение заготовки, мм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100×100 до 150×150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Средняя скорость литья, м/мин         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Среднее число плавок в сутки        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до 440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Число плавок в сутки          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32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Число рабочих суток в году       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320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Производительность, т/год 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400 тыс.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57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566"/>
            <a:ext cx="9144000" cy="116918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ПРОКАТНЫЙ СТАН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Готовый продукт: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строительная арматура (</a:t>
            </a:r>
            <a:r>
              <a:rPr lang="ru-RU" dirty="0"/>
              <a:t>№</a:t>
            </a:r>
            <a:r>
              <a:rPr lang="ru-RU" dirty="0" smtClean="0"/>
              <a:t>12–28) 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уголок (сечение 25×25×4). </a:t>
            </a:r>
            <a:endParaRPr lang="ru-RU" dirty="0"/>
          </a:p>
        </p:txBody>
      </p:sp>
      <p:pic>
        <p:nvPicPr>
          <p:cNvPr id="3074" name="Рисунок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22" y="3625917"/>
            <a:ext cx="4465206" cy="323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5" y="2996952"/>
            <a:ext cx="442215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2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СОСТАВ ПРОКАТНОГО СТАНА ВХОДЯТ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рольганг;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нагревательная печь;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окалиноломатель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система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гибросбива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окалины;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черновая группа клетей;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ножницы для обрезки передовых концов раскатов и резки проката на мерные длины;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промежуточная группа клетей с диаметром валков 380 мм;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петлеобразователь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чистовая группа клетей – 6 горизонтальных клетей с диаметром валков 280 мм;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устройство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термоупрочнения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арматуры;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реечный холодильник;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участок резки и пакетирования проката.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80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СХЕМА ЛИТЕЙНО-ПРОКАТНОГО АГРЕГАТА С КОМБИНИРОВАННЫМ СОВМЕЩЕНИЕМ ЛИТЬЯ И ПРОКАТКИ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радиальная МНЛЗ; 2 – ножницы; 3 – приемный рольганг; 4 – холодильник; 5 – механизм поперечного перемещения заготовок; 6 – нагревательная печь; 7, 8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внутрипечные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рольганги; 9 – малогабаритная обжимная группа прокатных клетей; 10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шлеппер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11, 12, 13, 14 – рольганги; 15 – устройство поперечного перемещения заготовок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75099"/>
            <a:ext cx="7632848" cy="323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2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121"/>
            <a:ext cx="9144000" cy="81159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ЗАТРАТЫ НА ОБОРУДОВАНИЕ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526326"/>
              </p:ext>
            </p:extLst>
          </p:nvPr>
        </p:nvGraphicFramePr>
        <p:xfrm>
          <a:off x="0" y="978589"/>
          <a:ext cx="9036495" cy="5945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2165"/>
                <a:gridCol w="3012165"/>
                <a:gridCol w="3012165"/>
              </a:tblGrid>
              <a:tr h="12636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Агрегат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Цена, у.д.е/кг</a:t>
                      </a:r>
                      <a:endParaRPr lang="ru-RU" sz="18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оборудования, у.д.е</a:t>
                      </a:r>
                      <a:endParaRPr lang="ru-RU" sz="18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73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ДСП</a:t>
                      </a:r>
                      <a:endParaRPr lang="ru-RU" sz="18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2,93</a:t>
                      </a:r>
                      <a:endParaRPr lang="ru-RU" sz="18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3510000</a:t>
                      </a:r>
                      <a:endParaRPr lang="ru-RU" sz="18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73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МНЛЗ (4 ручья)</a:t>
                      </a:r>
                      <a:endParaRPr lang="ru-RU" sz="18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28,00</a:t>
                      </a:r>
                      <a:endParaRPr lang="ru-RU" sz="18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2800000</a:t>
                      </a:r>
                      <a:endParaRPr lang="ru-RU" sz="18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73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АКП</a:t>
                      </a:r>
                      <a:endParaRPr lang="ru-RU" sz="18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0,88</a:t>
                      </a:r>
                      <a:endParaRPr lang="ru-RU" sz="18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1053000</a:t>
                      </a:r>
                      <a:endParaRPr lang="ru-RU" sz="18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73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Прокатный стан</a:t>
                      </a:r>
                      <a:endParaRPr lang="ru-RU" sz="18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5,50</a:t>
                      </a:r>
                      <a:endParaRPr lang="ru-RU" sz="18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5500000</a:t>
                      </a:r>
                      <a:endParaRPr lang="ru-RU" sz="18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73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Газоочистка</a:t>
                      </a:r>
                      <a:endParaRPr lang="ru-RU" sz="18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1,17</a:t>
                      </a:r>
                      <a:endParaRPr lang="ru-RU" sz="18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1404000</a:t>
                      </a:r>
                      <a:endParaRPr lang="ru-RU" sz="18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73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Шредерная установка</a:t>
                      </a:r>
                      <a:endParaRPr lang="ru-RU" sz="18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7,37</a:t>
                      </a:r>
                      <a:endParaRPr lang="ru-RU" sz="18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7000000</a:t>
                      </a:r>
                      <a:endParaRPr lang="ru-RU" sz="18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737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21267000</a:t>
                      </a:r>
                      <a:endParaRPr lang="ru-RU" sz="18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6125" cy="35730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1" y="-20466"/>
            <a:ext cx="4627089" cy="35677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83" y="3264024"/>
            <a:ext cx="4603802" cy="3573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18" y="3567724"/>
            <a:ext cx="4666781" cy="3269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6770" y="2716261"/>
            <a:ext cx="7325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Спасибо за внимание !!!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 РАБОТЫ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ориентирован на переработку и утилизацию автотранспорта. Автомобильный лом – комплексный, поэтому его сложно разделывать.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Автомобильный лом загрязнен примесями цветных металлов и вспомогательными материалами, которые необходимо отделять от стального лома, в случае если мы хотим обеспечить получение качественных сталей с низким содержанием примесей.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Схема комплексной переработки автомобильного и бытового лома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271"/>
            <a:ext cx="9144000" cy="6338730"/>
          </a:xfrm>
        </p:spPr>
      </p:pic>
    </p:spTree>
    <p:extLst>
      <p:ext uri="{BB962C8B-B14F-4D97-AF65-F5344CB8AC3E}">
        <p14:creationId xmlns:p14="http://schemas.microsoft.com/office/powerpoint/2010/main" val="8069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921"/>
            <a:ext cx="9142621" cy="94880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СХЕМА ШРЕДЕРНОЙ УСТАНОВКИ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автомобиль; 2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разрыватель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3 – шредер; 4 – пылесборник; 5 – пневматический сепаратор; 6 – магнитный сепаратор; 7 – гравиметрический сепаратор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схема шредерной установ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93661"/>
            <a:ext cx="8748378" cy="461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8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УТИЛИЗАЦИЯ ЦИНКСОДЕРЖАЩИХ ПЫЛЕЙ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48722"/>
            <a:ext cx="9144000" cy="580927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утилизации цинкосодержащих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пылей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и шламов на базе установки «колосниковая решетка – вращающаяся печь»:</a:t>
            </a:r>
          </a:p>
          <a:p>
            <a:pPr marL="0" indent="0" algn="ctr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1 – сгуститель; 2 – промежуточный сборник; 3 – сушильный барабан; 4 – силос; 5 – грохот; 6 – барабанная мельница; 7 – шнековый смеситель; 8 –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чашевый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окомкователь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; 9 – роликовый питатель; 10 – колосниковая решетка; 11 – пылеуловитель; 12 – труба; 13 – загрузочная и разгрузочная головки вращающейся печи; 14 – циклонная топка; 15 – промежуточный сборник; 16 – котел-утилизатор; 17 – рукавный фильтр; 18 – силос; 19 –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упаковочная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линия;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20 –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барабанный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холодильник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; 21 – магнитный сепаратор; 22 –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грохот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48722"/>
            <a:ext cx="6624736" cy="334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4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ТЕХНОЛОГИЧЕСКАЯ СХЕМА ПРОИЗВОДСТВА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56692" cy="5589240"/>
          </a:xfrm>
        </p:spPr>
      </p:pic>
    </p:spTree>
    <p:extLst>
      <p:ext uri="{BB962C8B-B14F-4D97-AF65-F5344CB8AC3E}">
        <p14:creationId xmlns:p14="http://schemas.microsoft.com/office/powerpoint/2010/main" val="37522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ru-RU" b="1" dirty="0" smtClean="0"/>
              <a:t>Дуговая сталеплавильная печь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6624735" cy="5048022"/>
          </a:xfrm>
        </p:spPr>
      </p:pic>
      <p:sp>
        <p:nvSpPr>
          <p:cNvPr id="6" name="TextBox 5"/>
          <p:cNvSpPr txBox="1"/>
          <p:nvPr/>
        </p:nvSpPr>
        <p:spPr>
          <a:xfrm>
            <a:off x="6660232" y="1412776"/>
            <a:ext cx="2483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Современное оборудование, используется с целью интенсификации процесса.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Технология – выплавка полу-продукта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АГРЕГАТ КОВШ-ПЕЧЬ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Стандартное оборудование, 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котором осуществляется 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доводка стали до 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заданного химического 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состава</a:t>
            </a:r>
          </a:p>
          <a:p>
            <a:pPr marL="0" indent="0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457200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СОРТОВАЯ МНЛЗ (4-х ручьевая)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Сечение заготовки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100×100 до 150×150 мм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Применяется типовая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разливки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0417"/>
            <a:ext cx="4355976" cy="574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7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546</Words>
  <Application>Microsoft Office PowerPoint</Application>
  <PresentationFormat>Экран (4:3)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АКТУАЛЬНОСТЬ РАБОТЫ</vt:lpstr>
      <vt:lpstr>Презентация PowerPoint</vt:lpstr>
      <vt:lpstr>СХЕМА ШРЕДЕРНОЙ УСТАНОВКИ</vt:lpstr>
      <vt:lpstr>УТИЛИЗАЦИЯ ЦИНКСОДЕРЖАЩИХ ПЫЛЕЙ</vt:lpstr>
      <vt:lpstr>ТЕХНОЛОГИЧЕСКАЯ СХЕМА ПРОИЗВОДСТВА</vt:lpstr>
      <vt:lpstr>Дуговая сталеплавильная печь</vt:lpstr>
      <vt:lpstr>АГРЕГАТ КОВШ-ПЕЧЬ</vt:lpstr>
      <vt:lpstr>СОРТОВАЯ МНЛЗ (4-х ручьевая)</vt:lpstr>
      <vt:lpstr>ПРИМЕРНЫЕ ТЕХНИЧЕСКИЕ ХАРАКТЕРИСТИКИ МНЛЗ</vt:lpstr>
      <vt:lpstr>ПРОКАТНЫЙ СТАН</vt:lpstr>
      <vt:lpstr>В СОСТАВ ПРОКАТНОГО СТАНА ВХОДЯТ</vt:lpstr>
      <vt:lpstr>СХЕМА ЛИТЕЙНО-ПРОКАТНОГО АГРЕГАТА С КОМБИНИРОВАННЫМ СОВМЕЩЕНИЕМ ЛИТЬЯ И ПРОКАТКИ</vt:lpstr>
      <vt:lpstr>ЗАТРАТЫ НА ОБОРУДОВАНИЕ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ZhdanovAV</cp:lastModifiedBy>
  <cp:revision>36</cp:revision>
  <dcterms:created xsi:type="dcterms:W3CDTF">2018-06-06T19:01:22Z</dcterms:created>
  <dcterms:modified xsi:type="dcterms:W3CDTF">2018-07-02T03:16:39Z</dcterms:modified>
</cp:coreProperties>
</file>