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73" r:id="rId9"/>
    <p:sldId id="275" r:id="rId10"/>
    <p:sldId id="278" r:id="rId11"/>
    <p:sldId id="279" r:id="rId12"/>
    <p:sldId id="280" r:id="rId13"/>
    <p:sldId id="281" r:id="rId14"/>
    <p:sldId id="293" r:id="rId15"/>
    <p:sldId id="298" r:id="rId16"/>
    <p:sldId id="297" r:id="rId17"/>
    <p:sldId id="296" r:id="rId18"/>
    <p:sldId id="288" r:id="rId19"/>
    <p:sldId id="292" r:id="rId20"/>
    <p:sldId id="295" r:id="rId21"/>
    <p:sldId id="284" r:id="rId22"/>
    <p:sldId id="285" r:id="rId23"/>
    <p:sldId id="289" r:id="rId24"/>
    <p:sldId id="291" r:id="rId25"/>
    <p:sldId id="290" r:id="rId26"/>
    <p:sldId id="286" r:id="rId27"/>
    <p:sldId id="265" r:id="rId28"/>
    <p:sldId id="264" r:id="rId29"/>
    <p:sldId id="287" r:id="rId30"/>
  </p:sldIdLst>
  <p:sldSz cx="10691813" cy="7559675"/>
  <p:notesSz cx="6858000" cy="9144000"/>
  <p:defaultTextStyle>
    <a:defPPr>
      <a:defRPr lang="ru-RU"/>
    </a:defPPr>
    <a:lvl1pPr marL="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2334" y="882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458A-197C-4B37-9864-D517D24BF777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879-5362-45CA-A78E-1D46C7E0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310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458A-197C-4B37-9864-D517D24BF777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879-5362-45CA-A78E-1D46C7E0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088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458A-197C-4B37-9864-D517D24BF777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879-5362-45CA-A78E-1D46C7E0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72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458A-197C-4B37-9864-D517D24BF777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879-5362-45CA-A78E-1D46C7E0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416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458A-197C-4B37-9864-D517D24BF777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879-5362-45CA-A78E-1D46C7E0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387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458A-197C-4B37-9864-D517D24BF777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879-5362-45CA-A78E-1D46C7E0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81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458A-197C-4B37-9864-D517D24BF777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879-5362-45CA-A78E-1D46C7E0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868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458A-197C-4B37-9864-D517D24BF777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879-5362-45CA-A78E-1D46C7E0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355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458A-197C-4B37-9864-D517D24BF777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879-5362-45CA-A78E-1D46C7E0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072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458A-197C-4B37-9864-D517D24BF777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879-5362-45CA-A78E-1D46C7E0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044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3458A-197C-4B37-9864-D517D24BF777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D9879-5362-45CA-A78E-1D46C7E0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406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3458A-197C-4B37-9864-D517D24BF777}" type="datetimeFigureOut">
              <a:rPr lang="ru-RU" smtClean="0"/>
              <a:t>12.07.2018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D9879-5362-45CA-A78E-1D46C7E0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50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" y="0"/>
            <a:ext cx="10690393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69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1813" cy="7561685"/>
          </a:xfrm>
        </p:spPr>
      </p:pic>
    </p:spTree>
    <p:extLst>
      <p:ext uri="{BB962C8B-B14F-4D97-AF65-F5344CB8AC3E}">
        <p14:creationId xmlns:p14="http://schemas.microsoft.com/office/powerpoint/2010/main" val="3803295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1813" cy="7564733"/>
          </a:xfrm>
        </p:spPr>
      </p:pic>
    </p:spTree>
    <p:extLst>
      <p:ext uri="{BB962C8B-B14F-4D97-AF65-F5344CB8AC3E}">
        <p14:creationId xmlns:p14="http://schemas.microsoft.com/office/powerpoint/2010/main" val="3696214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1813" cy="7561685"/>
          </a:xfrm>
        </p:spPr>
      </p:pic>
    </p:spTree>
    <p:extLst>
      <p:ext uri="{BB962C8B-B14F-4D97-AF65-F5344CB8AC3E}">
        <p14:creationId xmlns:p14="http://schemas.microsoft.com/office/powerpoint/2010/main" val="1537874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1813" cy="7562576"/>
          </a:xfrm>
        </p:spPr>
      </p:pic>
    </p:spTree>
    <p:extLst>
      <p:ext uri="{BB962C8B-B14F-4D97-AF65-F5344CB8AC3E}">
        <p14:creationId xmlns:p14="http://schemas.microsoft.com/office/powerpoint/2010/main" val="3399409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692085" cy="7559675"/>
          </a:xfrm>
        </p:spPr>
      </p:pic>
    </p:spTree>
    <p:extLst>
      <p:ext uri="{BB962C8B-B14F-4D97-AF65-F5344CB8AC3E}">
        <p14:creationId xmlns:p14="http://schemas.microsoft.com/office/powerpoint/2010/main" val="361033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2084" cy="7559675"/>
          </a:xfrm>
        </p:spPr>
      </p:pic>
    </p:spTree>
    <p:extLst>
      <p:ext uri="{BB962C8B-B14F-4D97-AF65-F5344CB8AC3E}">
        <p14:creationId xmlns:p14="http://schemas.microsoft.com/office/powerpoint/2010/main" val="1628878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691813" cy="7566221"/>
          </a:xfrm>
        </p:spPr>
      </p:pic>
    </p:spTree>
    <p:extLst>
      <p:ext uri="{BB962C8B-B14F-4D97-AF65-F5344CB8AC3E}">
        <p14:creationId xmlns:p14="http://schemas.microsoft.com/office/powerpoint/2010/main" val="74545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691813" cy="7566221"/>
          </a:xfrm>
        </p:spPr>
      </p:pic>
    </p:spTree>
    <p:extLst>
      <p:ext uri="{BB962C8B-B14F-4D97-AF65-F5344CB8AC3E}">
        <p14:creationId xmlns:p14="http://schemas.microsoft.com/office/powerpoint/2010/main" val="189412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"/>
            <a:ext cx="10691949" cy="75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00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" y="-1"/>
            <a:ext cx="10687188" cy="756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98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преза тар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84666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09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"/>
            <a:ext cx="10691949" cy="75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782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" y="-1"/>
            <a:ext cx="10687188" cy="756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78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"/>
            <a:ext cx="10691949" cy="75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69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"/>
            <a:ext cx="10691949" cy="75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22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"/>
            <a:ext cx="10691949" cy="75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49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"/>
            <a:ext cx="10691949" cy="75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445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5"/>
            <a:ext cx="10691949" cy="75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19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0687711" cy="7559675"/>
          </a:xfrm>
        </p:spPr>
      </p:pic>
    </p:spTree>
    <p:extLst>
      <p:ext uri="{BB962C8B-B14F-4D97-AF65-F5344CB8AC3E}">
        <p14:creationId xmlns:p14="http://schemas.microsoft.com/office/powerpoint/2010/main" val="30084238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1813" cy="7564733"/>
          </a:xfrm>
        </p:spPr>
      </p:pic>
    </p:spTree>
    <p:extLst>
      <p:ext uri="{BB962C8B-B14F-4D97-AF65-F5344CB8AC3E}">
        <p14:creationId xmlns:p14="http://schemas.microsoft.com/office/powerpoint/2010/main" val="3277913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2018" cy="7559675"/>
          </a:xfrm>
        </p:spPr>
      </p:pic>
    </p:spTree>
    <p:extLst>
      <p:ext uri="{BB962C8B-B14F-4D97-AF65-F5344CB8AC3E}">
        <p14:creationId xmlns:p14="http://schemas.microsoft.com/office/powerpoint/2010/main" val="946213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Изображение 5" descr="преза тар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697029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03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" y="-1"/>
            <a:ext cx="10687188" cy="756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79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преза тар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" y="0"/>
            <a:ext cx="10684666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19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" y="-1"/>
            <a:ext cx="1068256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316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1813" cy="7564733"/>
          </a:xfrm>
        </p:spPr>
      </p:pic>
    </p:spTree>
    <p:extLst>
      <p:ext uri="{BB962C8B-B14F-4D97-AF65-F5344CB8AC3E}">
        <p14:creationId xmlns:p14="http://schemas.microsoft.com/office/powerpoint/2010/main" val="66882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1813" cy="7564733"/>
          </a:xfrm>
        </p:spPr>
      </p:pic>
    </p:spTree>
    <p:extLst>
      <p:ext uri="{BB962C8B-B14F-4D97-AF65-F5344CB8AC3E}">
        <p14:creationId xmlns:p14="http://schemas.microsoft.com/office/powerpoint/2010/main" val="3736436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691813" cy="7564733"/>
          </a:xfrm>
        </p:spPr>
      </p:pic>
    </p:spTree>
    <p:extLst>
      <p:ext uri="{BB962C8B-B14F-4D97-AF65-F5344CB8AC3E}">
        <p14:creationId xmlns:p14="http://schemas.microsoft.com/office/powerpoint/2010/main" val="39930083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1605</TotalTime>
  <Words>0</Words>
  <Application>Microsoft Office PowerPoint</Application>
  <PresentationFormat>Произвольный</PresentationFormat>
  <Paragraphs>2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Евгения</dc:creator>
  <cp:lastModifiedBy>Пользователь Windows</cp:lastModifiedBy>
  <cp:revision>39</cp:revision>
  <dcterms:created xsi:type="dcterms:W3CDTF">2018-03-16T18:16:25Z</dcterms:created>
  <dcterms:modified xsi:type="dcterms:W3CDTF">2018-07-12T12:08:39Z</dcterms:modified>
</cp:coreProperties>
</file>